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5"/>
    <p:restoredTop sz="94690"/>
  </p:normalViewPr>
  <p:slideViewPr>
    <p:cSldViewPr snapToGrid="0" snapToObjects="1">
      <p:cViewPr varScale="1">
        <p:scale>
          <a:sx n="74" d="100"/>
          <a:sy n="74" d="100"/>
        </p:scale>
        <p:origin x="176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AD52-6159-844F-B03A-AACD29E8C49D}" type="datetimeFigureOut">
              <a:rPr lang="en-US" smtClean="0"/>
              <a:t>4/29/17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A183B-16F4-9F42-B2DB-8B9EA4EF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91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kumimoji="1" lang="en-US" altLang="zh-CN">
                <a:latin typeface="Calibri" charset="0"/>
                <a:ea typeface="宋体" charset="0"/>
              </a:rPr>
              <a:t>http://news.qq.com/zt2011/jinghugaotie/feijigaotie.htm </a:t>
            </a:r>
            <a:endParaRPr kumimoji="1" lang="zh-CN" altLang="en-US">
              <a:latin typeface="Calibri" charset="0"/>
              <a:ea typeface="宋体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6CBCA03-6DE8-4540-AF54-E88124C8E233}" type="slidenum">
              <a:rPr lang="zh-CN" alt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54034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AB16-057E-0E44-8EA2-3C53A4B744EE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7B50-057D-F444-A1E0-284A672E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1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AB16-057E-0E44-8EA2-3C53A4B744EE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7B50-057D-F444-A1E0-284A672E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2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AB16-057E-0E44-8EA2-3C53A4B744EE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7B50-057D-F444-A1E0-284A672E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4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AB16-057E-0E44-8EA2-3C53A4B744EE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7B50-057D-F444-A1E0-284A672E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8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AB16-057E-0E44-8EA2-3C53A4B744EE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7B50-057D-F444-A1E0-284A672E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7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AB16-057E-0E44-8EA2-3C53A4B744EE}" type="datetimeFigureOut">
              <a:rPr lang="en-US" smtClean="0"/>
              <a:t>4/29/17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7B50-057D-F444-A1E0-284A672E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AB16-057E-0E44-8EA2-3C53A4B744EE}" type="datetimeFigureOut">
              <a:rPr lang="en-US" smtClean="0"/>
              <a:t>4/29/17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7B50-057D-F444-A1E0-284A672E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9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AB16-057E-0E44-8EA2-3C53A4B744EE}" type="datetimeFigureOut">
              <a:rPr lang="en-US" smtClean="0"/>
              <a:t>4/29/17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7B50-057D-F444-A1E0-284A672E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2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AB16-057E-0E44-8EA2-3C53A4B744EE}" type="datetimeFigureOut">
              <a:rPr lang="en-US" smtClean="0"/>
              <a:t>4/29/17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7B50-057D-F444-A1E0-284A672E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3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AB16-057E-0E44-8EA2-3C53A4B744EE}" type="datetimeFigureOut">
              <a:rPr lang="en-US" smtClean="0"/>
              <a:t>4/29/17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7B50-057D-F444-A1E0-284A672E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0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AB16-057E-0E44-8EA2-3C53A4B744EE}" type="datetimeFigureOut">
              <a:rPr lang="en-US" smtClean="0"/>
              <a:t>4/29/17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7B50-057D-F444-A1E0-284A672E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3AB16-057E-0E44-8EA2-3C53A4B744EE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E7B50-057D-F444-A1E0-284A672E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6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0" u="none" strike="noStrike" cap="none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How to Get There?</a:t>
            </a:r>
            <a:br>
              <a:rPr lang="en-US" b="1" i="0" u="none" strike="noStrike" cap="none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b="1" i="0" u="none" strike="noStrike" cap="none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smtClean="0">
                <a:solidFill>
                  <a:srgbClr val="0070C0"/>
                </a:solidFill>
                <a:latin typeface="Kaiti SC" charset="-122"/>
                <a:ea typeface="Kaiti SC" charset="-122"/>
                <a:cs typeface="Kaiti SC" charset="-122"/>
                <a:sym typeface="Arial"/>
              </a:rPr>
              <a:t>怎么去</a:t>
            </a:r>
            <a:r>
              <a:rPr lang="en-US" b="1" i="0" u="none" strike="noStrike" cap="none" dirty="0" smtClean="0">
                <a:solidFill>
                  <a:srgbClr val="0070C0"/>
                </a:solidFill>
                <a:latin typeface="Kaiti SC" charset="-122"/>
                <a:ea typeface="Kaiti SC" charset="-122"/>
                <a:cs typeface="Kaiti SC" charset="-122"/>
                <a:sym typeface="Arial"/>
              </a:rPr>
              <a:t>？</a:t>
            </a:r>
            <a:endParaRPr lang="en-US" dirty="0">
              <a:latin typeface="Kaiti SC" charset="-122"/>
              <a:ea typeface="Kaiti SC" charset="-122"/>
              <a:cs typeface="Kaiti SC" charset="-122"/>
            </a:endParaRPr>
          </a:p>
        </p:txBody>
      </p:sp>
      <p:sp>
        <p:nvSpPr>
          <p:cNvPr id="4" name="Shape 216"/>
          <p:cNvSpPr txBox="1"/>
          <p:nvPr/>
        </p:nvSpPr>
        <p:spPr>
          <a:xfrm>
            <a:off x="1857375" y="4514851"/>
            <a:ext cx="6172200" cy="809624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  <p:txBody>
          <a:bodyPr lIns="51431" tIns="25706" rIns="51431" bIns="25706" anchor="ctr" anchorCtr="0">
            <a:noAutofit/>
          </a:bodyPr>
          <a:lstStyle/>
          <a:p>
            <a:pPr algn="ctr">
              <a:buClr>
                <a:srgbClr val="0070C0"/>
              </a:buClr>
              <a:buSzPct val="25000"/>
            </a:pPr>
            <a:endParaRPr lang="en-US" sz="2025" b="1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217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wrap="square" lIns="51431" tIns="25706" rIns="51431" bIns="25706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57175" indent="-257175">
              <a:spcBef>
                <a:spcPts val="0"/>
              </a:spcBef>
              <a:buClr>
                <a:srgbClr val="2D2D8A"/>
              </a:buClr>
              <a:buSzPct val="25000"/>
            </a:pPr>
            <a:r>
              <a:rPr lang="en-US" sz="1800" b="1" dirty="0">
                <a:solidFill>
                  <a:srgbClr val="2D2D8A"/>
                </a:solidFill>
                <a:latin typeface="Arial"/>
                <a:ea typeface="Arial"/>
                <a:cs typeface="Arial"/>
                <a:sym typeface="Arial"/>
              </a:rPr>
              <a:t>Lesson </a:t>
            </a:r>
            <a:r>
              <a:rPr lang="en-US" sz="1800" b="1" dirty="0">
                <a:solidFill>
                  <a:srgbClr val="2D2D8A"/>
                </a:solidFill>
                <a:latin typeface="Arial"/>
                <a:ea typeface="Arial"/>
                <a:cs typeface="Arial"/>
                <a:sym typeface="Arial"/>
              </a:rPr>
              <a:t>4: Elaboration</a:t>
            </a:r>
            <a:endParaRPr lang="en-US" sz="1800" b="1" dirty="0">
              <a:solidFill>
                <a:srgbClr val="2D2D8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Shape 2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728686" y="4179690"/>
            <a:ext cx="2734628" cy="1228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232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kumimoji="1" lang="en-US" altLang="zh-CN" b="1" dirty="0" smtClean="0">
                <a:solidFill>
                  <a:srgbClr val="008000"/>
                </a:solidFill>
                <a:latin typeface="Calibri" charset="0"/>
                <a:ea typeface="宋体" charset="0"/>
              </a:rPr>
              <a:t>Extended Reading </a:t>
            </a:r>
            <a:r>
              <a:rPr kumimoji="1" lang="en-US" altLang="zh-CN" b="1" dirty="0">
                <a:solidFill>
                  <a:srgbClr val="008000"/>
                </a:solidFill>
                <a:latin typeface="Calibri" charset="0"/>
                <a:ea typeface="宋体" charset="0"/>
              </a:rPr>
              <a:t>1: Poster </a:t>
            </a:r>
            <a:r>
              <a:rPr kumimoji="1" lang="zh-CN" altLang="en-US" b="1" dirty="0">
                <a:solidFill>
                  <a:srgbClr val="008000"/>
                </a:solidFill>
                <a:latin typeface="Calibri" charset="0"/>
                <a:ea typeface="宋体" charset="0"/>
              </a:rPr>
              <a:t>海报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kumimoji="1" lang="en-US" altLang="zh-CN" dirty="0" smtClean="0">
                <a:cs typeface="+mn-cs"/>
              </a:rPr>
              <a:t> </a:t>
            </a:r>
            <a:endParaRPr kumimoji="1" lang="zh-CN" alt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213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75836"/>
            <a:ext cx="8229600" cy="68421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kumimoji="1" lang="en-US" altLang="zh-CN" sz="3100" dirty="0"/>
              <a:t> Beijing</a:t>
            </a:r>
            <a:r>
              <a:rPr kumimoji="1" lang="zh-CN" altLang="en-US" b="1" dirty="0" smtClean="0">
                <a:solidFill>
                  <a:srgbClr val="800000"/>
                </a:solidFill>
                <a:cs typeface="+mj-cs"/>
              </a:rPr>
              <a:t>北京</a:t>
            </a:r>
            <a:r>
              <a:rPr kumimoji="1" lang="en-US" altLang="zh-CN" b="1" dirty="0" smtClean="0">
                <a:solidFill>
                  <a:srgbClr val="800000"/>
                </a:solidFill>
                <a:cs typeface="+mj-cs"/>
              </a:rPr>
              <a:t>     </a:t>
            </a:r>
            <a:r>
              <a:rPr kumimoji="1" lang="zh-CN" altLang="en-US" b="1" dirty="0" smtClean="0">
                <a:solidFill>
                  <a:srgbClr val="800000"/>
                </a:solidFill>
                <a:cs typeface="+mj-cs"/>
              </a:rPr>
              <a:t>上海</a:t>
            </a:r>
            <a:r>
              <a:rPr kumimoji="1" lang="en-US" altLang="zh-CN" sz="3100" dirty="0"/>
              <a:t>Shanghai</a:t>
            </a:r>
            <a:br>
              <a:rPr kumimoji="1" lang="en-US" altLang="zh-CN" sz="3100" dirty="0"/>
            </a:br>
            <a:r>
              <a:rPr kumimoji="1" lang="en-US" altLang="zh-CN" sz="2700" dirty="0"/>
              <a:t>1318km/819ml </a:t>
            </a:r>
            <a:br>
              <a:rPr kumimoji="1" lang="en-US" altLang="zh-CN" sz="2700" dirty="0"/>
            </a:br>
            <a:r>
              <a:rPr kumimoji="1" lang="en-US" altLang="zh-CN" sz="2700" dirty="0"/>
              <a:t>(similar to: SEA –SF)</a:t>
            </a:r>
            <a:endParaRPr kumimoji="1" lang="zh-CN" altLang="en-US" sz="2700" dirty="0"/>
          </a:p>
        </p:txBody>
      </p:sp>
      <p:pic>
        <p:nvPicPr>
          <p:cNvPr id="17410" name="Content Placeholder 3" descr="飞机－高铁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3" b="6003"/>
          <a:stretch>
            <a:fillRect/>
          </a:stretch>
        </p:blipFill>
        <p:spPr>
          <a:xfrm>
            <a:off x="1981200" y="1852362"/>
            <a:ext cx="8229600" cy="4525962"/>
          </a:xfrm>
        </p:spPr>
      </p:pic>
      <p:pic>
        <p:nvPicPr>
          <p:cNvPr id="17411" name="Picture 5" descr="twowa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257" y="0"/>
            <a:ext cx="92680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onut 2"/>
          <p:cNvSpPr/>
          <p:nvPr/>
        </p:nvSpPr>
        <p:spPr>
          <a:xfrm>
            <a:off x="4051252" y="-62873"/>
            <a:ext cx="4149220" cy="1222922"/>
          </a:xfrm>
          <a:prstGeom prst="donut">
            <a:avLst>
              <a:gd name="adj" fmla="val 2622"/>
            </a:avLst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Donut 3"/>
          <p:cNvSpPr/>
          <p:nvPr/>
        </p:nvSpPr>
        <p:spPr>
          <a:xfrm>
            <a:off x="6151008" y="2378146"/>
            <a:ext cx="616097" cy="677538"/>
          </a:xfrm>
          <a:prstGeom prst="donut">
            <a:avLst>
              <a:gd name="adj" fmla="val 9922"/>
            </a:avLst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7158400" y="2365571"/>
            <a:ext cx="501417" cy="677539"/>
          </a:xfrm>
          <a:prstGeom prst="donut">
            <a:avLst>
              <a:gd name="adj" fmla="val 6257"/>
            </a:avLst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5" name="Donut 4"/>
          <p:cNvSpPr/>
          <p:nvPr/>
        </p:nvSpPr>
        <p:spPr>
          <a:xfrm>
            <a:off x="8200473" y="2365571"/>
            <a:ext cx="427495" cy="452694"/>
          </a:xfrm>
          <a:prstGeom prst="donut">
            <a:avLst>
              <a:gd name="adj" fmla="val 7180"/>
            </a:avLst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2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Macintosh PowerPoint</Application>
  <PresentationFormat>Widescreen</PresentationFormat>
  <Paragraphs>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Calibri</vt:lpstr>
      <vt:lpstr>Calibri Light</vt:lpstr>
      <vt:lpstr>DengXian</vt:lpstr>
      <vt:lpstr>DengXian Light</vt:lpstr>
      <vt:lpstr>Kaiti SC</vt:lpstr>
      <vt:lpstr>宋体</vt:lpstr>
      <vt:lpstr>Arial</vt:lpstr>
      <vt:lpstr>Office Theme</vt:lpstr>
      <vt:lpstr>How to Get There?  怎么去？</vt:lpstr>
      <vt:lpstr>Extended Reading 1: Poster 海报</vt:lpstr>
      <vt:lpstr> Beijing北京     上海Shanghai 1318km/819ml  (similar to: SEA –SF)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Get There?  怎么去？</dc:title>
  <dc:creator>Meng Yeh</dc:creator>
  <cp:lastModifiedBy>Meng Yeh</cp:lastModifiedBy>
  <cp:revision>1</cp:revision>
  <dcterms:created xsi:type="dcterms:W3CDTF">2017-04-30T02:56:03Z</dcterms:created>
  <dcterms:modified xsi:type="dcterms:W3CDTF">2017-04-30T02:56:23Z</dcterms:modified>
</cp:coreProperties>
</file>